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3"/>
  </p:notesMasterIdLst>
  <p:sldIdLst>
    <p:sldId id="256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ACCFF"/>
    <a:srgbClr val="82CCFF"/>
    <a:srgbClr val="87CCFF"/>
    <a:srgbClr val="8ECCFF"/>
    <a:srgbClr val="66CCFF"/>
    <a:srgbClr val="99CCFF"/>
    <a:srgbClr val="FFFF99"/>
    <a:srgbClr val="FFFFCC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1279" autoAdjust="0"/>
    <p:restoredTop sz="94666" autoAdjust="0"/>
  </p:normalViewPr>
  <p:slideViewPr>
    <p:cSldViewPr>
      <p:cViewPr varScale="1">
        <p:scale>
          <a:sx n="72" d="100"/>
          <a:sy n="72" d="100"/>
        </p:scale>
        <p:origin x="-1238" y="-3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0F6DBA5-FD23-4133-AD48-7FB3F94D1C84}" type="datetimeFigureOut">
              <a:rPr lang="zh-CN" altLang="en-US" smtClean="0"/>
              <a:pPr/>
              <a:t>2017/5/7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51E026-14BB-4981-81A1-5400D2D9AEC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46F355-7F86-4A5E-B7A6-A740CE79A847}" type="datetimeFigureOut">
              <a:rPr lang="zh-CN" altLang="en-US" smtClean="0"/>
              <a:pPr/>
              <a:t>2017/5/7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BC6A93-E01F-47C3-98D8-B262E91BFC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46F355-7F86-4A5E-B7A6-A740CE79A847}" type="datetimeFigureOut">
              <a:rPr lang="zh-CN" altLang="en-US" smtClean="0"/>
              <a:pPr/>
              <a:t>2017/5/7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BC6A93-E01F-47C3-98D8-B262E91BFC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46F355-7F86-4A5E-B7A6-A740CE79A847}" type="datetimeFigureOut">
              <a:rPr lang="zh-CN" altLang="en-US" smtClean="0"/>
              <a:pPr/>
              <a:t>2017/5/7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BC6A93-E01F-47C3-98D8-B262E91BFC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46F355-7F86-4A5E-B7A6-A740CE79A847}" type="datetimeFigureOut">
              <a:rPr lang="zh-CN" altLang="en-US" smtClean="0"/>
              <a:pPr/>
              <a:t>2017/5/7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BC6A93-E01F-47C3-98D8-B262E91BFC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46F355-7F86-4A5E-B7A6-A740CE79A847}" type="datetimeFigureOut">
              <a:rPr lang="zh-CN" altLang="en-US" smtClean="0"/>
              <a:pPr/>
              <a:t>2017/5/7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BC6A93-E01F-47C3-98D8-B262E91BFC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46F355-7F86-4A5E-B7A6-A740CE79A847}" type="datetimeFigureOut">
              <a:rPr lang="zh-CN" altLang="en-US" smtClean="0"/>
              <a:pPr/>
              <a:t>2017/5/7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BC6A93-E01F-47C3-98D8-B262E91BFC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46F355-7F86-4A5E-B7A6-A740CE79A847}" type="datetimeFigureOut">
              <a:rPr lang="zh-CN" altLang="en-US" smtClean="0"/>
              <a:pPr/>
              <a:t>2017/5/7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BC6A93-E01F-47C3-98D8-B262E91BFC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46F355-7F86-4A5E-B7A6-A740CE79A847}" type="datetimeFigureOut">
              <a:rPr lang="zh-CN" altLang="en-US" smtClean="0"/>
              <a:pPr/>
              <a:t>2017/5/7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BC6A93-E01F-47C3-98D8-B262E91BFC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46F355-7F86-4A5E-B7A6-A740CE79A847}" type="datetimeFigureOut">
              <a:rPr lang="zh-CN" altLang="en-US" smtClean="0"/>
              <a:pPr/>
              <a:t>2017/5/7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BC6A93-E01F-47C3-98D8-B262E91BFC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46F355-7F86-4A5E-B7A6-A740CE79A847}" type="datetimeFigureOut">
              <a:rPr lang="zh-CN" altLang="en-US" smtClean="0"/>
              <a:pPr/>
              <a:t>2017/5/7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BC6A93-E01F-47C3-98D8-B262E91BFC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46F355-7F86-4A5E-B7A6-A740CE79A847}" type="datetimeFigureOut">
              <a:rPr lang="zh-CN" altLang="en-US" smtClean="0"/>
              <a:pPr/>
              <a:t>2017/5/7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BC6A93-E01F-47C3-98D8-B262E91BFC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46F355-7F86-4A5E-B7A6-A740CE79A847}" type="datetimeFigureOut">
              <a:rPr lang="zh-CN" altLang="en-US" smtClean="0"/>
              <a:pPr/>
              <a:t>2017/5/7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BC6A93-E01F-47C3-98D8-B262E91BFC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>
    <p:wheel spokes="3"/>
  </p:transition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折角形 10"/>
          <p:cNvSpPr/>
          <p:nvPr/>
        </p:nvSpPr>
        <p:spPr>
          <a:xfrm>
            <a:off x="142844" y="1000108"/>
            <a:ext cx="3071834" cy="1500198"/>
          </a:xfrm>
          <a:prstGeom prst="foldedCorne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6" name="Picture 2" descr="C:\Users\czxczx\Desktop\程思睿 (1)\2017春游\背景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500438"/>
            <a:ext cx="9144000" cy="3357562"/>
          </a:xfrm>
          <a:prstGeom prst="rect">
            <a:avLst/>
          </a:prstGeom>
          <a:noFill/>
        </p:spPr>
      </p:pic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42844" y="1000108"/>
            <a:ext cx="3071834" cy="1357322"/>
          </a:xfrm>
        </p:spPr>
        <p:txBody>
          <a:bodyPr>
            <a:normAutofit/>
          </a:bodyPr>
          <a:lstStyle/>
          <a:p>
            <a:pPr algn="l"/>
            <a:r>
              <a:rPr lang="zh-CN" altLang="en-US" sz="2000" b="1" dirty="0" smtClean="0"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小组成员：倪欣怡，李超，程思睿，顾怡琴 ，吴迪，李晗颐，张</a:t>
            </a:r>
            <a:r>
              <a:rPr lang="zh-CN" altLang="en-US" sz="2000" b="1" dirty="0"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开</a:t>
            </a:r>
            <a:r>
              <a:rPr lang="zh-CN" altLang="en-US" sz="2000" b="1" dirty="0" smtClean="0"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元，张李杰，唐晓颖，黄有妍，郑佳雯</a:t>
            </a:r>
            <a:endParaRPr lang="zh-CN" altLang="en-US" sz="2000" b="1" dirty="0">
              <a:solidFill>
                <a:schemeClr val="accent1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5720" y="71414"/>
            <a:ext cx="850112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5400" b="0" cap="none" spc="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春游小报</a:t>
            </a:r>
            <a:endParaRPr lang="zh-CN" altLang="en-US" sz="5400" b="0" cap="none" spc="0" dirty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143240" y="1000108"/>
            <a:ext cx="60722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今天，在老师的带领下，我们来到了共青森林公园。</a:t>
            </a:r>
            <a:endParaRPr lang="zh-CN" altLang="en-US" sz="20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1027" name="Picture 3" descr="C:\Users\czxczx\Desktop\程思睿 (1)\2017春游\IMG_563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28992" y="1428736"/>
            <a:ext cx="2336782" cy="1752587"/>
          </a:xfrm>
          <a:prstGeom prst="rect">
            <a:avLst/>
          </a:prstGeom>
          <a:noFill/>
        </p:spPr>
      </p:pic>
      <p:pic>
        <p:nvPicPr>
          <p:cNvPr id="1028" name="Picture 4" descr="C:\Users\czxczx\Desktop\程思睿 (1)\2017春游\IMG_5636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143636" y="1428736"/>
            <a:ext cx="2256250" cy="1785950"/>
          </a:xfrm>
          <a:prstGeom prst="rect">
            <a:avLst/>
          </a:prstGeom>
          <a:noFill/>
        </p:spPr>
      </p:pic>
      <p:sp>
        <p:nvSpPr>
          <p:cNvPr id="13" name="TextBox 12"/>
          <p:cNvSpPr txBox="1"/>
          <p:nvPr/>
        </p:nvSpPr>
        <p:spPr>
          <a:xfrm>
            <a:off x="142844" y="2571744"/>
            <a:ext cx="321471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我们先去玩了勇敢者道路。</a:t>
            </a:r>
            <a:endParaRPr lang="en-US" altLang="zh-CN" sz="2000" b="1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2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在</a:t>
            </a:r>
            <a:r>
              <a:rPr lang="zh-CN" altLang="en-US" sz="2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里面吃了中饭。</a:t>
            </a:r>
            <a:endParaRPr lang="zh-CN" altLang="en-US" sz="20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1029" name="Picture 5" descr="C:\Users\czxczx\Desktop\程思睿 (1)\2017春游\IMG_563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2844" y="3357562"/>
            <a:ext cx="2786082" cy="2089561"/>
          </a:xfrm>
          <a:prstGeom prst="rect">
            <a:avLst/>
          </a:prstGeom>
          <a:noFill/>
        </p:spPr>
      </p:pic>
      <p:sp>
        <p:nvSpPr>
          <p:cNvPr id="16" name="TextBox 15"/>
          <p:cNvSpPr txBox="1"/>
          <p:nvPr/>
        </p:nvSpPr>
        <p:spPr>
          <a:xfrm>
            <a:off x="6143636" y="3286124"/>
            <a:ext cx="27860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然后，我们玩了碰碰车。</a:t>
            </a:r>
            <a:endParaRPr lang="zh-CN" altLang="en-US" sz="20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1030" name="Picture 6" descr="C:\Users\czxczx\Desktop\程思睿 (1)\2017春游\IMG_5632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071802" y="3357562"/>
            <a:ext cx="3071834" cy="2303874"/>
          </a:xfrm>
          <a:prstGeom prst="rect">
            <a:avLst/>
          </a:prstGeom>
          <a:noFill/>
        </p:spPr>
      </p:pic>
      <p:pic>
        <p:nvPicPr>
          <p:cNvPr id="1031" name="Picture 7" descr="C:\Users\czxczx\Desktop\程思睿 (1)\2017春游\IMG_5630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286512" y="3714752"/>
            <a:ext cx="2527294" cy="1895471"/>
          </a:xfrm>
          <a:prstGeom prst="rect">
            <a:avLst/>
          </a:prstGeom>
          <a:noFill/>
        </p:spPr>
      </p:pic>
      <p:sp>
        <p:nvSpPr>
          <p:cNvPr id="19" name="TextBox 18"/>
          <p:cNvSpPr txBox="1"/>
          <p:nvPr/>
        </p:nvSpPr>
        <p:spPr>
          <a:xfrm>
            <a:off x="2143108" y="5715016"/>
            <a:ext cx="66437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我们还玩了卡丁车和过山车。实在是刺激，使得我们玩了</a:t>
            </a:r>
            <a:r>
              <a:rPr lang="zh-CN" alt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四五</a:t>
            </a:r>
            <a:r>
              <a:rPr lang="zh-CN" alt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遍。</a:t>
            </a:r>
            <a:endParaRPr lang="zh-CN" altLang="en-US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ransition>
    <p:wheel spokes="3"/>
  </p:transition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1308</TotalTime>
  <Words>86</Words>
  <Application>Microsoft Office PowerPoint</Application>
  <PresentationFormat>全屏显示(4:3)</PresentationFormat>
  <Paragraphs>7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幻灯片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16.奇异的琥珀</dc:title>
  <dc:creator>zhuxiong</dc:creator>
  <cp:lastModifiedBy>czxczx</cp:lastModifiedBy>
  <cp:revision>81</cp:revision>
  <dcterms:created xsi:type="dcterms:W3CDTF">2015-10-31T04:18:59Z</dcterms:created>
  <dcterms:modified xsi:type="dcterms:W3CDTF">2017-05-07T14:00:10Z</dcterms:modified>
</cp:coreProperties>
</file>